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5" r:id="rId16"/>
    <p:sldId id="457" r:id="rId17"/>
    <p:sldId id="382" r:id="rId18"/>
    <p:sldId id="456" r:id="rId19"/>
    <p:sldId id="452" r:id="rId20"/>
    <p:sldId id="454" r:id="rId21"/>
    <p:sldId id="451" r:id="rId22"/>
    <p:sldId id="384" r:id="rId23"/>
    <p:sldId id="373" r:id="rId24"/>
    <p:sldId id="374" r:id="rId25"/>
    <p:sldId id="375" r:id="rId26"/>
    <p:sldId id="395" r:id="rId27"/>
    <p:sldId id="396" r:id="rId28"/>
    <p:sldId id="418" r:id="rId29"/>
    <p:sldId id="397" r:id="rId30"/>
    <p:sldId id="398" r:id="rId31"/>
    <p:sldId id="399" r:id="rId32"/>
    <p:sldId id="419" r:id="rId33"/>
    <p:sldId id="400" r:id="rId34"/>
    <p:sldId id="417" r:id="rId35"/>
    <p:sldId id="263" r:id="rId36"/>
    <p:sldId id="260" r:id="rId37"/>
    <p:sldId id="450" r:id="rId38"/>
    <p:sldId id="449" r:id="rId39"/>
    <p:sldId id="270" r:id="rId40"/>
    <p:sldId id="271" r:id="rId41"/>
    <p:sldId id="272" r:id="rId42"/>
    <p:sldId id="273" r:id="rId43"/>
    <p:sldId id="385" r:id="rId44"/>
    <p:sldId id="279" r:id="rId45"/>
    <p:sldId id="280" r:id="rId46"/>
    <p:sldId id="281" r:id="rId47"/>
    <p:sldId id="282" r:id="rId48"/>
    <p:sldId id="386" r:id="rId49"/>
    <p:sldId id="387" r:id="rId50"/>
    <p:sldId id="388" r:id="rId51"/>
    <p:sldId id="389" r:id="rId52"/>
    <p:sldId id="390" r:id="rId53"/>
    <p:sldId id="391" r:id="rId54"/>
    <p:sldId id="392" r:id="rId55"/>
    <p:sldId id="393" r:id="rId56"/>
    <p:sldId id="402" r:id="rId57"/>
    <p:sldId id="410" r:id="rId58"/>
    <p:sldId id="411" r:id="rId59"/>
    <p:sldId id="406" r:id="rId60"/>
    <p:sldId id="403" r:id="rId61"/>
    <p:sldId id="414" r:id="rId62"/>
    <p:sldId id="415" r:id="rId63"/>
    <p:sldId id="416" r:id="rId64"/>
    <p:sldId id="409" r:id="rId65"/>
    <p:sldId id="405" r:id="rId66"/>
    <p:sldId id="407" r:id="rId67"/>
    <p:sldId id="404" r:id="rId68"/>
    <p:sldId id="435" r:id="rId69"/>
    <p:sldId id="437" r:id="rId70"/>
    <p:sldId id="439" r:id="rId71"/>
    <p:sldId id="440" r:id="rId72"/>
    <p:sldId id="442" r:id="rId73"/>
    <p:sldId id="443" r:id="rId74"/>
    <p:sldId id="438" r:id="rId75"/>
    <p:sldId id="436" r:id="rId76"/>
    <p:sldId id="284" r:id="rId77"/>
    <p:sldId id="285" r:id="rId78"/>
    <p:sldId id="286" r:id="rId79"/>
    <p:sldId id="355" r:id="rId80"/>
    <p:sldId id="291" r:id="rId81"/>
    <p:sldId id="288" r:id="rId82"/>
    <p:sldId id="292" r:id="rId83"/>
    <p:sldId id="293" r:id="rId84"/>
    <p:sldId id="294"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 id="315" r:id="rId100"/>
    <p:sldId id="316" r:id="rId101"/>
    <p:sldId id="317" r:id="rId102"/>
    <p:sldId id="311" r:id="rId103"/>
    <p:sldId id="312" r:id="rId104"/>
    <p:sldId id="313" r:id="rId105"/>
    <p:sldId id="314" r:id="rId106"/>
    <p:sldId id="318" r:id="rId107"/>
    <p:sldId id="319" r:id="rId108"/>
    <p:sldId id="320" r:id="rId109"/>
    <p:sldId id="321" r:id="rId110"/>
    <p:sldId id="322" r:id="rId111"/>
    <p:sldId id="323" r:id="rId112"/>
    <p:sldId id="324" r:id="rId113"/>
    <p:sldId id="326" r:id="rId114"/>
    <p:sldId id="327" r:id="rId115"/>
    <p:sldId id="328" r:id="rId116"/>
    <p:sldId id="329" r:id="rId117"/>
    <p:sldId id="330" r:id="rId118"/>
    <p:sldId id="331" r:id="rId119"/>
    <p:sldId id="332" r:id="rId120"/>
    <p:sldId id="333" r:id="rId121"/>
    <p:sldId id="334" r:id="rId122"/>
    <p:sldId id="335" r:id="rId123"/>
    <p:sldId id="336" r:id="rId124"/>
    <p:sldId id="337" r:id="rId125"/>
    <p:sldId id="338" r:id="rId126"/>
    <p:sldId id="339" r:id="rId127"/>
    <p:sldId id="340" r:id="rId128"/>
    <p:sldId id="341" r:id="rId129"/>
    <p:sldId id="342" r:id="rId130"/>
    <p:sldId id="343" r:id="rId131"/>
    <p:sldId id="344" r:id="rId132"/>
    <p:sldId id="345" r:id="rId133"/>
    <p:sldId id="346" r:id="rId134"/>
    <p:sldId id="347" r:id="rId135"/>
    <p:sldId id="348" r:id="rId136"/>
    <p:sldId id="349" r:id="rId137"/>
    <p:sldId id="350" r:id="rId138"/>
    <p:sldId id="351" r:id="rId139"/>
    <p:sldId id="352" r:id="rId140"/>
    <p:sldId id="353" r:id="rId141"/>
    <p:sldId id="354" r:id="rId142"/>
    <p:sldId id="356" r:id="rId143"/>
    <p:sldId id="357" r:id="rId144"/>
    <p:sldId id="358" r:id="rId145"/>
    <p:sldId id="359" r:id="rId146"/>
    <p:sldId id="360" r:id="rId147"/>
    <p:sldId id="361" r:id="rId148"/>
    <p:sldId id="362" r:id="rId149"/>
    <p:sldId id="363" r:id="rId150"/>
    <p:sldId id="364" r:id="rId151"/>
    <p:sldId id="367" r:id="rId152"/>
    <p:sldId id="368" r:id="rId153"/>
    <p:sldId id="370" r:id="rId154"/>
    <p:sldId id="372" r:id="rId155"/>
    <p:sldId id="369" r:id="rId156"/>
    <p:sldId id="376" r:id="rId157"/>
    <p:sldId id="377" r:id="rId158"/>
    <p:sldId id="378" r:id="rId159"/>
    <p:sldId id="379" r:id="rId160"/>
    <p:sldId id="371" r:id="rId161"/>
    <p:sldId id="420" r:id="rId162"/>
    <p:sldId id="421" r:id="rId163"/>
    <p:sldId id="422" r:id="rId164"/>
    <p:sldId id="428" r:id="rId165"/>
    <p:sldId id="424" r:id="rId166"/>
    <p:sldId id="425" r:id="rId167"/>
    <p:sldId id="427" r:id="rId168"/>
    <p:sldId id="426" r:id="rId169"/>
    <p:sldId id="429" r:id="rId170"/>
    <p:sldId id="430" r:id="rId171"/>
    <p:sldId id="431" r:id="rId172"/>
    <p:sldId id="432" r:id="rId173"/>
    <p:sldId id="433" r:id="rId174"/>
    <p:sldId id="434" r:id="rId175"/>
    <p:sldId id="423" r:id="rId176"/>
    <p:sldId id="268" r:id="rId177"/>
    <p:sldId id="365" r:id="rId178"/>
    <p:sldId id="366" r:id="rId179"/>
    <p:sldId id="296" r:id="rId180"/>
    <p:sldId id="325" r:id="rId181"/>
    <p:sldId id="290" r:id="rId18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43BB"/>
    <a:srgbClr val="FDDFC7"/>
    <a:srgbClr val="00682F"/>
    <a:srgbClr val="007A37"/>
    <a:srgbClr val="009644"/>
    <a:srgbClr val="00B050"/>
    <a:srgbClr val="00863D"/>
    <a:srgbClr val="005024"/>
    <a:srgbClr val="F7F8FC"/>
    <a:srgbClr val="DC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20" d="100"/>
          <a:sy n="120" d="100"/>
        </p:scale>
        <p:origin x="1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gif"/><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29.bmp"/><Relationship Id="rId5" Type="http://schemas.openxmlformats.org/officeDocument/2006/relationships/image" Target="../media/image128.gif"/><Relationship Id="rId4" Type="http://schemas.openxmlformats.org/officeDocument/2006/relationships/image" Target="../media/image127.png"/></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3" Type="http://schemas.openxmlformats.org/officeDocument/2006/relationships/image" Target="../media/image136.bmp"/><Relationship Id="rId7" Type="http://schemas.openxmlformats.org/officeDocument/2006/relationships/image" Target="../media/image140.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bmp"/></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8" Type="http://schemas.openxmlformats.org/officeDocument/2006/relationships/image" Target="../media/image148.bmp"/><Relationship Id="rId3" Type="http://schemas.openxmlformats.org/officeDocument/2006/relationships/image" Target="../media/image143.bmp"/><Relationship Id="rId7" Type="http://schemas.openxmlformats.org/officeDocument/2006/relationships/image" Target="../media/image147.gif"/><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gif"/><Relationship Id="rId4" Type="http://schemas.openxmlformats.org/officeDocument/2006/relationships/image" Target="../media/image144.bmp"/></Relationships>
</file>

<file path=ppt/slides/_rels/slide108.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image" Target="../media/image155.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58.bmp"/><Relationship Id="rId5" Type="http://schemas.openxmlformats.org/officeDocument/2006/relationships/image" Target="../media/image157.png"/><Relationship Id="rId4" Type="http://schemas.openxmlformats.org/officeDocument/2006/relationships/image" Target="../media/image156.png"/></Relationships>
</file>

<file path=ppt/slides/_rels/slide1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160.bmp"/></Relationships>
</file>

<file path=ppt/slides/_rels/slide11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63.gif"/><Relationship Id="rId4" Type="http://schemas.openxmlformats.org/officeDocument/2006/relationships/image" Target="../media/image162.png"/></Relationships>
</file>

<file path=ppt/slides/_rels/slide1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70.bmp"/><Relationship Id="rId5" Type="http://schemas.openxmlformats.org/officeDocument/2006/relationships/image" Target="../media/image169.png"/><Relationship Id="rId4" Type="http://schemas.openxmlformats.org/officeDocument/2006/relationships/image" Target="../media/image168.bmp"/></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2.xml"/><Relationship Id="rId4" Type="http://schemas.openxmlformats.org/officeDocument/2006/relationships/slide" Target="slide1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bmp"/><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21.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79.bmp"/><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2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85.gif"/><Relationship Id="rId5" Type="http://schemas.openxmlformats.org/officeDocument/2006/relationships/image" Target="../media/image184.bmp"/><Relationship Id="rId4" Type="http://schemas.openxmlformats.org/officeDocument/2006/relationships/image" Target="../media/image183.bmp"/></Relationships>
</file>

<file path=ppt/slides/_rels/slide1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86.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bmp"/><Relationship Id="rId4" Type="http://schemas.openxmlformats.org/officeDocument/2006/relationships/image" Target="../media/image187.bmp"/></Relationships>
</file>

<file path=ppt/slides/_rels/slide127.xml.rels><?xml version="1.0" encoding="UTF-8" standalone="yes"?>
<Relationships xmlns="http://schemas.openxmlformats.org/package/2006/relationships"><Relationship Id="rId3" Type="http://schemas.openxmlformats.org/officeDocument/2006/relationships/image" Target="../media/image190.bmp"/><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1.xml.rels><?xml version="1.0" encoding="UTF-8" standalone="yes"?>
<Relationships xmlns="http://schemas.openxmlformats.org/package/2006/relationships"><Relationship Id="rId3" Type="http://schemas.openxmlformats.org/officeDocument/2006/relationships/image" Target="../media/image186.bmp"/><Relationship Id="rId7" Type="http://schemas.openxmlformats.org/officeDocument/2006/relationships/image" Target="../media/image198.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97.bmp"/><Relationship Id="rId5" Type="http://schemas.openxmlformats.org/officeDocument/2006/relationships/image" Target="../media/image196.png"/><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8" Type="http://schemas.openxmlformats.org/officeDocument/2006/relationships/image" Target="../media/image204.bmp"/><Relationship Id="rId3" Type="http://schemas.openxmlformats.org/officeDocument/2006/relationships/image" Target="../media/image199.png"/><Relationship Id="rId7" Type="http://schemas.openxmlformats.org/officeDocument/2006/relationships/image" Target="../media/image203.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202.bmp"/><Relationship Id="rId5" Type="http://schemas.openxmlformats.org/officeDocument/2006/relationships/image" Target="../media/image201.bmp"/><Relationship Id="rId4" Type="http://schemas.openxmlformats.org/officeDocument/2006/relationships/image" Target="../media/image200.png"/></Relationships>
</file>

<file path=ppt/slides/_rels/slide134.xml.rels><?xml version="1.0" encoding="UTF-8" standalone="yes"?>
<Relationships xmlns="http://schemas.openxmlformats.org/package/2006/relationships"><Relationship Id="rId3" Type="http://schemas.openxmlformats.org/officeDocument/2006/relationships/image" Target="../media/image205.bmp"/><Relationship Id="rId7" Type="http://schemas.openxmlformats.org/officeDocument/2006/relationships/image" Target="../media/image209.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208.bmp"/><Relationship Id="rId5" Type="http://schemas.openxmlformats.org/officeDocument/2006/relationships/image" Target="../media/image207.bmp"/><Relationship Id="rId4" Type="http://schemas.openxmlformats.org/officeDocument/2006/relationships/image" Target="../media/image206.bmp"/></Relationships>
</file>

<file path=ppt/slides/_rels/slide13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6.xml.rels><?xml version="1.0" encoding="UTF-8" standalone="yes"?>
<Relationships xmlns="http://schemas.openxmlformats.org/package/2006/relationships"><Relationship Id="rId8" Type="http://schemas.openxmlformats.org/officeDocument/2006/relationships/image" Target="../media/image215.gif"/><Relationship Id="rId3" Type="http://schemas.openxmlformats.org/officeDocument/2006/relationships/image" Target="../media/image210.bmp"/><Relationship Id="rId7" Type="http://schemas.openxmlformats.org/officeDocument/2006/relationships/image" Target="../media/image214.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213.bmp"/><Relationship Id="rId5" Type="http://schemas.openxmlformats.org/officeDocument/2006/relationships/image" Target="../media/image212.bmp"/><Relationship Id="rId4" Type="http://schemas.openxmlformats.org/officeDocument/2006/relationships/image" Target="../media/image211.bmp"/></Relationships>
</file>

<file path=ppt/slides/_rels/slide13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218.bmp"/><Relationship Id="rId4" Type="http://schemas.openxmlformats.org/officeDocument/2006/relationships/image" Target="../media/image217.bmp"/></Relationships>
</file>

<file path=ppt/slides/_rels/slide13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9.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2.bmp"/><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225.bmp"/><Relationship Id="rId4" Type="http://schemas.openxmlformats.org/officeDocument/2006/relationships/image" Target="../media/image224.bmp"/></Relationships>
</file>

<file path=ppt/slides/_rels/slide14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143.xml"/><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143.xml.rels><?xml version="1.0" encoding="UTF-8" standalone="yes"?>
<Relationships xmlns="http://schemas.openxmlformats.org/package/2006/relationships"><Relationship Id="rId3" Type="http://schemas.openxmlformats.org/officeDocument/2006/relationships/image" Target="../media/image226.bmp"/><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42.xml"/><Relationship Id="rId4" Type="http://schemas.openxmlformats.org/officeDocument/2006/relationships/image" Target="../media/image94.png"/></Relationships>
</file>

<file path=ppt/slides/_rels/slide14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49.xml"/><Relationship Id="rId2" Type="http://schemas.openxmlformats.org/officeDocument/2006/relationships/slide" Target="slide148.xml"/><Relationship Id="rId1" Type="http://schemas.openxmlformats.org/officeDocument/2006/relationships/slideLayout" Target="../slideLayouts/slideLayout2.xml"/><Relationship Id="rId4" Type="http://schemas.openxmlformats.org/officeDocument/2006/relationships/slide" Target="slide151.xml"/></Relationships>
</file>

<file path=ppt/slides/_rels/slide14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47.xml"/><Relationship Id="rId5" Type="http://schemas.openxmlformats.org/officeDocument/2006/relationships/image" Target="../media/image91.jpeg"/><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slide" Target="slide172.xml"/><Relationship Id="rId3" Type="http://schemas.openxmlformats.org/officeDocument/2006/relationships/slide" Target="slide152.xml"/><Relationship Id="rId7" Type="http://schemas.openxmlformats.org/officeDocument/2006/relationships/slide" Target="slide165.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61.xml"/><Relationship Id="rId4" Type="http://schemas.openxmlformats.org/officeDocument/2006/relationships/slide" Target="slide156.xml"/></Relationships>
</file>

<file path=ppt/slides/_rels/slide1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53.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55.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51.xml"/><Relationship Id="rId5" Type="http://schemas.openxmlformats.org/officeDocument/2006/relationships/image" Target="../media/image91.jpeg"/><Relationship Id="rId4" Type="http://schemas.openxmlformats.org/officeDocument/2006/relationships/image" Target="../media/image94.png"/></Relationships>
</file>

<file path=ppt/slides/_rels/slide157.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6.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239.jpeg"/><Relationship Id="rId5" Type="http://schemas.openxmlformats.org/officeDocument/2006/relationships/image" Target="../media/image238.jpeg"/><Relationship Id="rId4" Type="http://schemas.openxmlformats.org/officeDocument/2006/relationships/image" Target="../media/image237.jpeg"/></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1.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slide" Target="slide151.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73.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78.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79.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slide" Target="slide12.xml"/><Relationship Id="rId7" Type="http://schemas.openxmlformats.org/officeDocument/2006/relationships/slide" Target="slide7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slide" Target="slide23.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slide" Target="slide27.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12.xml"/><Relationship Id="rId7" Type="http://schemas.openxmlformats.org/officeDocument/2006/relationships/image" Target="../media/image38.png"/><Relationship Id="rId2" Type="http://schemas.openxmlformats.org/officeDocument/2006/relationships/slide" Target="slide15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slide" Target="slide2.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slide" Target="slide23.xml"/><Relationship Id="rId4" Type="http://schemas.openxmlformats.org/officeDocument/2006/relationships/image" Target="../media/image59.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6.xml"/></Relationships>
</file>

<file path=ppt/slides/_rels/slide3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5.xml"/><Relationship Id="rId3" Type="http://schemas.openxmlformats.org/officeDocument/2006/relationships/slide" Target="slide45.xml"/><Relationship Id="rId7" Type="http://schemas.openxmlformats.org/officeDocument/2006/relationships/slide" Target="slide49.xml"/><Relationship Id="rId12" Type="http://schemas.openxmlformats.org/officeDocument/2006/relationships/slide" Target="slide54.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slide" Target="slide53.xml"/><Relationship Id="rId5" Type="http://schemas.openxmlformats.org/officeDocument/2006/relationships/slide" Target="slide47.xml"/><Relationship Id="rId10" Type="http://schemas.openxmlformats.org/officeDocument/2006/relationships/slide" Target="slide52.xml"/><Relationship Id="rId4" Type="http://schemas.openxmlformats.org/officeDocument/2006/relationships/slide" Target="slide46.xml"/><Relationship Id="rId9" Type="http://schemas.openxmlformats.org/officeDocument/2006/relationships/slide" Target="slide51.xml"/><Relationship Id="rId14" Type="http://schemas.openxmlformats.org/officeDocument/2006/relationships/slide" Target="slide35.xml"/></Relationships>
</file>

<file path=ppt/slides/_rels/slide44.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35.xml"/><Relationship Id="rId2"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64.xml"/><Relationship Id="rId4" Type="http://schemas.openxmlformats.org/officeDocument/2006/relationships/slide" Target="slide61.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7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76.xml"/><Relationship Id="rId1" Type="http://schemas.openxmlformats.org/officeDocument/2006/relationships/slideLayout" Target="../slideLayouts/slideLayout2.xml"/><Relationship Id="rId5" Type="http://schemas.openxmlformats.org/officeDocument/2006/relationships/slide" Target="slide147.xml"/><Relationship Id="rId4" Type="http://schemas.openxmlformats.org/officeDocument/2006/relationships/slide" Target="slide142.xml"/></Relationships>
</file>

<file path=ppt/slides/_rels/slide78.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slide" Target="slide115.xml"/><Relationship Id="rId3" Type="http://schemas.openxmlformats.org/officeDocument/2006/relationships/slide" Target="slide80.xml"/><Relationship Id="rId7" Type="http://schemas.openxmlformats.org/officeDocument/2006/relationships/slide" Target="slide89.xml"/><Relationship Id="rId12" Type="http://schemas.openxmlformats.org/officeDocument/2006/relationships/slide" Target="slide109.xml"/><Relationship Id="rId17" Type="http://schemas.openxmlformats.org/officeDocument/2006/relationships/slide" Target="slide77.xml"/><Relationship Id="rId2" Type="http://schemas.openxmlformats.org/officeDocument/2006/relationships/slide" Target="slide79.xml"/><Relationship Id="rId16" Type="http://schemas.openxmlformats.org/officeDocument/2006/relationships/slide" Target="slide138.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102.xml"/><Relationship Id="rId5" Type="http://schemas.openxmlformats.org/officeDocument/2006/relationships/slide" Target="slide84.xml"/><Relationship Id="rId15" Type="http://schemas.openxmlformats.org/officeDocument/2006/relationships/slide" Target="slide132.xml"/><Relationship Id="rId10" Type="http://schemas.openxmlformats.org/officeDocument/2006/relationships/slide" Target="slide95.xml"/><Relationship Id="rId4" Type="http://schemas.openxmlformats.org/officeDocument/2006/relationships/slide" Target="slide82.xml"/><Relationship Id="rId9" Type="http://schemas.openxmlformats.org/officeDocument/2006/relationships/slide" Target="slide93.xml"/><Relationship Id="rId14" Type="http://schemas.openxmlformats.org/officeDocument/2006/relationships/slide" Target="slide125.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3.png"/><Relationship Id="rId4" Type="http://schemas.openxmlformats.org/officeDocument/2006/relationships/image" Target="../media/image122.gif"/></Relationships>
</file>

<file path=ppt/slides/_rels/slide99.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08199069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 </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596382703"/>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7662</TotalTime>
  <Words>16464</Words>
  <Application>Microsoft Office PowerPoint</Application>
  <PresentationFormat>와이드스크린</PresentationFormat>
  <Paragraphs>4059</Paragraphs>
  <Slides>181</Slides>
  <Notes>0</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181</vt:i4>
      </vt:variant>
    </vt:vector>
  </HeadingPairs>
  <TitlesOfParts>
    <vt:vector size="198" baseType="lpstr">
      <vt:lpstr>AppleSDGothicNeo</vt:lpstr>
      <vt:lpstr>HY중고딕</vt:lpstr>
      <vt:lpstr>Montserrat</vt:lpstr>
      <vt:lpstr>Nanum Gothic</vt:lpstr>
      <vt:lpstr>Noto Sans</vt:lpstr>
      <vt:lpstr>Noto Sans KR</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/Plan/ Inforsec  강의안 – 정보보호</vt:lpstr>
      <vt:lpstr>/Plan/Defcybsec  강의안 – 국방 사이버 보안</vt:lpstr>
      <vt:lpstr>PowerPoint 프레젠테이션</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312</cp:revision>
  <dcterms:created xsi:type="dcterms:W3CDTF">2021-02-08T02:39:04Z</dcterms:created>
  <dcterms:modified xsi:type="dcterms:W3CDTF">2021-03-05T08:33:23Z</dcterms:modified>
</cp:coreProperties>
</file>